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2" r:id="rId9"/>
    <p:sldId id="266" r:id="rId10"/>
    <p:sldId id="264" r:id="rId11"/>
    <p:sldId id="270" r:id="rId12"/>
    <p:sldId id="271" r:id="rId13"/>
    <p:sldId id="272" r:id="rId14"/>
    <p:sldId id="273" r:id="rId15"/>
    <p:sldId id="274" r:id="rId16"/>
    <p:sldId id="275" r:id="rId17"/>
    <p:sldId id="276" r:id="rId18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32" y="-95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F8BC8-FDAD-415C-BC39-A18DADD153DA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C420D-19A8-42C1-B6EA-2C66682525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05DC4-C4E1-46AE-99FE-0DB14C19298A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B0B06-0E9E-4969-83A5-2635E16B8E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D8602-5F55-4278-B8E9-57EA4A249185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18BF9-0929-4D57-A541-A17C17C5C6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03F94-CFDC-4004-B5F1-5F0278127056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0080C-60D7-4F17-B5F1-6C49730354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FDC90-44AF-4AB1-BF8B-DB0183FE8776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5A357-DCCE-4C70-8E05-CBD78D1EFE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18A65-D534-4A3E-88E0-1466F80BE5CF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C1078-5850-4756-B212-9032EA0B22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008DE-3454-4234-AA1E-B36891C509A6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4119E-01EB-4C0E-93FC-01F50C1E72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C9911-1828-4A54-A17C-D0C6744DD45A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FB5B7-F759-46CC-876B-1992F99902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54881-EFF3-443A-AC83-670D2744F937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FFF56-4416-4B74-B0B2-D1DBC7B384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5C61B-26D0-454B-89B2-A3DE21CF7691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0984A-AC73-455B-8863-47DC335E7D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9ADAF-1322-4E14-A6B1-BFD9D14EED98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D3283-27B8-4949-9AB4-A72B864846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6B8555-B151-4C87-AD3C-44C0FB3BDF40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5EB2F6-3C2E-4017-8A5D-CFF9BC1E59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2530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1" name="Picture 2" descr="D:\Абрамова-КОМП 2\Абрамова комп\Абрамова\наука\факультет\Презентация факультета\Готовая презентация\8.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98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492250"/>
            <a:ext cx="76454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555625"/>
            <a:ext cx="854551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8288"/>
            <a:ext cx="85471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203325"/>
            <a:ext cx="8424863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058863"/>
            <a:ext cx="8820150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95263"/>
            <a:ext cx="85471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842963"/>
            <a:ext cx="8964612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95263"/>
            <a:ext cx="854551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31888"/>
            <a:ext cx="8893175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68288"/>
            <a:ext cx="85471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8288"/>
            <a:ext cx="85471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C:\Users\Admin\Desktop\Охрана труда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31888"/>
            <a:ext cx="86550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8288"/>
            <a:ext cx="85471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C:\Users\Admin\Desktop\охрана труда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131888"/>
            <a:ext cx="89884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61463" cy="51435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2" name="Picture 2" descr="D:\Абрамова-КОМП 2\Абрамова комп\Абрамова\наука\факультет\Презентация факультета\Готовая презентация\Обединен профиль ТБ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23363" cy="512127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638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7" name="Picture 2" descr="D:\Абрамова-КОМП 2\Абрамова комп\Абрамова\наука\факультет\Презентация факультета\Готовая презентация\последняя версия\исходники\слайд с диаграммо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98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146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61463" cy="51435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93213" cy="5160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7463" y="0"/>
            <a:ext cx="9161463" cy="51435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6" name="Picture 2" descr="D:\Абрамова-КОМП 2\Абрамова комп\Абрамова\наука\факультет\Презентация факультета\Готовая презентация\последняя версия\окончательно от 20.09.22\от 27.09\ижгту (презентация)\7.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61463" cy="51435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0</Words>
  <Application>Microsoft Office PowerPoint</Application>
  <PresentationFormat>Экран (16:9)</PresentationFormat>
  <Paragraphs>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Calibri</vt:lpstr>
      <vt:lpstr>Arial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марианна</cp:lastModifiedBy>
  <cp:revision>16</cp:revision>
  <dcterms:created xsi:type="dcterms:W3CDTF">2022-09-27T06:58:17Z</dcterms:created>
  <dcterms:modified xsi:type="dcterms:W3CDTF">2023-04-12T06:03:54Z</dcterms:modified>
</cp:coreProperties>
</file>